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Albert Sans"/>
      <p:regular r:id="rId10"/>
      <p:bold r:id="rId11"/>
      <p:italic r:id="rId12"/>
      <p:boldItalic r:id="rId13"/>
    </p:embeddedFont>
    <p:embeddedFont>
      <p:font typeface="DM Serif Display"/>
      <p:regular r:id="rId14"/>
      <p: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AlbertSans-bold.fntdata"/><Relationship Id="rId10" Type="http://schemas.openxmlformats.org/officeDocument/2006/relationships/font" Target="fonts/AlbertSans-regular.fntdata"/><Relationship Id="rId13" Type="http://schemas.openxmlformats.org/officeDocument/2006/relationships/font" Target="fonts/AlbertSans-boldItalic.fntdata"/><Relationship Id="rId12" Type="http://schemas.openxmlformats.org/officeDocument/2006/relationships/font" Target="fonts/Albert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DMSerifDisplay-italic.fntdata"/><Relationship Id="rId14" Type="http://schemas.openxmlformats.org/officeDocument/2006/relationships/font" Target="fonts/DMSerifDisplay-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g3b66d0b32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 name="Google Shape;28;g3b66d0b32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3b66d0b321d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 name="Google Shape;36;g3b66d0b321d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3b66d0b321d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3b66d0b321d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3a111fcd0f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3a111fcd0f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ne Pattern Background">
  <p:cSld name="CUSTOM_6_1_1_1">
    <p:bg>
      <p:bgPr>
        <a:blipFill>
          <a:blip r:embed="rId2">
            <a:alphaModFix/>
          </a:blip>
          <a:stretch>
            <a:fillRect/>
          </a:stretch>
        </a:blipFill>
      </p:bgPr>
    </p:bg>
    <p:spTree>
      <p:nvGrpSpPr>
        <p:cNvPr id="9" name="Shape 9"/>
        <p:cNvGrpSpPr/>
        <p:nvPr/>
      </p:nvGrpSpPr>
      <p:grpSpPr>
        <a:xfrm>
          <a:off x="0" y="0"/>
          <a:ext cx="0" cy="0"/>
          <a:chOff x="0" y="0"/>
          <a:chExt cx="0" cy="0"/>
        </a:xfrm>
      </p:grpSpPr>
      <p:pic>
        <p:nvPicPr>
          <p:cNvPr id="10" name="Google Shape;10;p2" title="rfp-academy-logo.png"/>
          <p:cNvPicPr preferRelativeResize="0"/>
          <p:nvPr/>
        </p:nvPicPr>
        <p:blipFill>
          <a:blip r:embed="rId3">
            <a:alphaModFix/>
          </a:blip>
          <a:stretch>
            <a:fillRect/>
          </a:stretch>
        </p:blipFill>
        <p:spPr>
          <a:xfrm>
            <a:off x="7538475" y="4792850"/>
            <a:ext cx="1335276" cy="236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out Statement">
  <p:cSld name="CUSTOM_6_1_1_1_1">
    <p:bg>
      <p:bgPr>
        <a:blipFill>
          <a:blip r:embed="rId2">
            <a:alphaModFix/>
          </a:blip>
          <a:stretch>
            <a:fillRect/>
          </a:stretch>
        </a:blipFill>
      </p:bgPr>
    </p:bg>
    <p:spTree>
      <p:nvGrpSpPr>
        <p:cNvPr id="11" name="Shape 11"/>
        <p:cNvGrpSpPr/>
        <p:nvPr/>
      </p:nvGrpSpPr>
      <p:grpSpPr>
        <a:xfrm>
          <a:off x="0" y="0"/>
          <a:ext cx="0" cy="0"/>
          <a:chOff x="0" y="0"/>
          <a:chExt cx="0" cy="0"/>
        </a:xfrm>
      </p:grpSpPr>
      <p:pic>
        <p:nvPicPr>
          <p:cNvPr id="12" name="Google Shape;12;p3" title="rfp-academy-logo.png"/>
          <p:cNvPicPr preferRelativeResize="0"/>
          <p:nvPr/>
        </p:nvPicPr>
        <p:blipFill>
          <a:blip r:embed="rId3">
            <a:alphaModFix/>
          </a:blip>
          <a:stretch>
            <a:fillRect/>
          </a:stretch>
        </p:blipFill>
        <p:spPr>
          <a:xfrm>
            <a:off x="7538475" y="4792850"/>
            <a:ext cx="1335276" cy="236300"/>
          </a:xfrm>
          <a:prstGeom prst="rect">
            <a:avLst/>
          </a:prstGeom>
          <a:noFill/>
          <a:ln>
            <a:noFill/>
          </a:ln>
        </p:spPr>
      </p:pic>
      <p:sp>
        <p:nvSpPr>
          <p:cNvPr id="13" name="Google Shape;13;p3"/>
          <p:cNvSpPr/>
          <p:nvPr/>
        </p:nvSpPr>
        <p:spPr>
          <a:xfrm>
            <a:off x="583650" y="306475"/>
            <a:ext cx="7976700" cy="4168800"/>
          </a:xfrm>
          <a:prstGeom prst="roundRect">
            <a:avLst>
              <a:gd fmla="val 4918" name="adj"/>
            </a:avLst>
          </a:prstGeom>
          <a:solidFill>
            <a:schemeClr val="lt1"/>
          </a:solidFill>
          <a:ln>
            <a:noFill/>
          </a:ln>
          <a:effectLst>
            <a:outerShdw blurRad="257175" rotWithShape="0" algn="bl">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lbert Sans"/>
              <a:ea typeface="Albert Sans"/>
              <a:cs typeface="Albert Sans"/>
              <a:sym typeface="Albert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id Colour Background Cream">
  <p:cSld name="CUSTOM_7">
    <p:bg>
      <p:bgPr>
        <a:solidFill>
          <a:schemeClr val="lt2"/>
        </a:solidFill>
      </p:bgPr>
    </p:bg>
    <p:spTree>
      <p:nvGrpSpPr>
        <p:cNvPr id="14" name="Shape 14"/>
        <p:cNvGrpSpPr/>
        <p:nvPr/>
      </p:nvGrpSpPr>
      <p:grpSpPr>
        <a:xfrm>
          <a:off x="0" y="0"/>
          <a:ext cx="0" cy="0"/>
          <a:chOff x="0" y="0"/>
          <a:chExt cx="0" cy="0"/>
        </a:xfrm>
      </p:grpSpPr>
      <p:sp>
        <p:nvSpPr>
          <p:cNvPr id="15" name="Google Shape;15;p4"/>
          <p:cNvSpPr txBox="1"/>
          <p:nvPr>
            <p:ph type="title"/>
          </p:nvPr>
        </p:nvSpPr>
        <p:spPr>
          <a:xfrm>
            <a:off x="311700" y="22587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1pPr>
            <a:lvl2pPr lvl="1">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2pPr>
            <a:lvl3pPr lvl="2">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3pPr>
            <a:lvl4pPr lvl="3">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4pPr>
            <a:lvl5pPr lvl="4">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5pPr>
            <a:lvl6pPr lvl="5">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6pPr>
            <a:lvl7pPr lvl="6">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7pPr>
            <a:lvl8pPr lvl="7">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8pPr>
            <a:lvl9pPr lvl="8">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9pPr>
          </a:lstStyle>
          <a:p/>
        </p:txBody>
      </p:sp>
      <p:sp>
        <p:nvSpPr>
          <p:cNvPr id="16" name="Google Shape;16;p4"/>
          <p:cNvSpPr txBox="1"/>
          <p:nvPr>
            <p:ph idx="1" type="body"/>
          </p:nvPr>
        </p:nvSpPr>
        <p:spPr>
          <a:xfrm>
            <a:off x="311700" y="933325"/>
            <a:ext cx="8520600" cy="3416400"/>
          </a:xfrm>
          <a:prstGeom prst="rect">
            <a:avLst/>
          </a:prstGeom>
        </p:spPr>
        <p:txBody>
          <a:bodyPr anchorCtr="0" anchor="t" bIns="91425" lIns="91425" spcFirstLastPara="1" rIns="91425" wrap="square" tIns="91425">
            <a:spAutoFit/>
          </a:bodyPr>
          <a:lstStyle>
            <a:lvl1pPr indent="-317500" lvl="0" marL="457200">
              <a:lnSpc>
                <a:spcPct val="115000"/>
              </a:lnSpc>
              <a:spcBef>
                <a:spcPts val="0"/>
              </a:spcBef>
              <a:spcAft>
                <a:spcPts val="0"/>
              </a:spcAft>
              <a:buClr>
                <a:schemeClr val="dk1"/>
              </a:buClr>
              <a:buSzPts val="1400"/>
              <a:buFont typeface="Albert Sans"/>
              <a:buChar char="●"/>
              <a:defRPr sz="1400">
                <a:solidFill>
                  <a:schemeClr val="dk1"/>
                </a:solidFill>
                <a:latin typeface="Albert Sans"/>
                <a:ea typeface="Albert Sans"/>
                <a:cs typeface="Albert Sans"/>
                <a:sym typeface="Albert Sans"/>
              </a:defRPr>
            </a:lvl1pPr>
            <a:lvl2pPr indent="-317500" lvl="1" marL="9144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indent="-317500" lvl="2" marL="13716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indent="-317500" lvl="3" marL="18288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indent="-317500" lvl="4" marL="22860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indent="-317500" lvl="5" marL="27432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indent="-317500" lvl="6" marL="32004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indent="-317500" lvl="7" marL="36576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indent="-317500" lvl="8" marL="41148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p:txBody>
      </p:sp>
      <p:pic>
        <p:nvPicPr>
          <p:cNvPr id="17" name="Google Shape;17;p4" title="rfp-academy-logo.png"/>
          <p:cNvPicPr preferRelativeResize="0"/>
          <p:nvPr/>
        </p:nvPicPr>
        <p:blipFill>
          <a:blip r:embed="rId2">
            <a:alphaModFix/>
          </a:blip>
          <a:stretch>
            <a:fillRect/>
          </a:stretch>
        </p:blipFill>
        <p:spPr>
          <a:xfrm>
            <a:off x="7538475" y="4792850"/>
            <a:ext cx="1335276" cy="236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ading and Lagging Comparison ">
  <p:cSld name="CUSTOM_8">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5"/>
          <p:cNvSpPr/>
          <p:nvPr/>
        </p:nvSpPr>
        <p:spPr>
          <a:xfrm rot="-5400000">
            <a:off x="16200" y="389250"/>
            <a:ext cx="4753800" cy="4365000"/>
          </a:xfrm>
          <a:prstGeom prst="round2SameRect">
            <a:avLst>
              <a:gd fmla="val 2878"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Albert Sans"/>
              <a:ea typeface="Albert Sans"/>
              <a:cs typeface="Albert Sans"/>
              <a:sym typeface="Albert Sans"/>
            </a:endParaRPr>
          </a:p>
        </p:txBody>
      </p:sp>
      <p:sp>
        <p:nvSpPr>
          <p:cNvPr id="20" name="Google Shape;20;p5"/>
          <p:cNvSpPr txBox="1"/>
          <p:nvPr>
            <p:ph type="title"/>
          </p:nvPr>
        </p:nvSpPr>
        <p:spPr>
          <a:xfrm>
            <a:off x="426175" y="579600"/>
            <a:ext cx="3723900" cy="994200"/>
          </a:xfrm>
          <a:prstGeom prst="rect">
            <a:avLst/>
          </a:prstGeom>
        </p:spPr>
        <p:txBody>
          <a:bodyPr anchorCtr="0" anchor="t" bIns="91425" lIns="0" spcFirstLastPara="1" rIns="91425" wrap="square" tIns="91425">
            <a:spAutoFit/>
          </a:bodyPr>
          <a:lstStyle>
            <a:lvl1pPr lvl="0">
              <a:spcBef>
                <a:spcPts val="0"/>
              </a:spcBef>
              <a:spcAft>
                <a:spcPts val="0"/>
              </a:spcAft>
              <a:buSzPts val="2800"/>
              <a:buFont typeface="DM Serif Display"/>
              <a:buNone/>
              <a:defRPr sz="2800">
                <a:latin typeface="DM Serif Display"/>
                <a:ea typeface="DM Serif Display"/>
                <a:cs typeface="DM Serif Display"/>
                <a:sym typeface="DM Serif Display"/>
              </a:defRPr>
            </a:lvl1pPr>
            <a:lvl2pPr lvl="1">
              <a:spcBef>
                <a:spcPts val="0"/>
              </a:spcBef>
              <a:spcAft>
                <a:spcPts val="0"/>
              </a:spcAft>
              <a:buSzPts val="2800"/>
              <a:buFont typeface="DM Serif Display"/>
              <a:buNone/>
              <a:defRPr sz="2800">
                <a:latin typeface="DM Serif Display"/>
                <a:ea typeface="DM Serif Display"/>
                <a:cs typeface="DM Serif Display"/>
                <a:sym typeface="DM Serif Display"/>
              </a:defRPr>
            </a:lvl2pPr>
            <a:lvl3pPr lvl="2">
              <a:spcBef>
                <a:spcPts val="0"/>
              </a:spcBef>
              <a:spcAft>
                <a:spcPts val="0"/>
              </a:spcAft>
              <a:buSzPts val="2800"/>
              <a:buFont typeface="DM Serif Display"/>
              <a:buNone/>
              <a:defRPr sz="2800">
                <a:latin typeface="DM Serif Display"/>
                <a:ea typeface="DM Serif Display"/>
                <a:cs typeface="DM Serif Display"/>
                <a:sym typeface="DM Serif Display"/>
              </a:defRPr>
            </a:lvl3pPr>
            <a:lvl4pPr lvl="3">
              <a:spcBef>
                <a:spcPts val="0"/>
              </a:spcBef>
              <a:spcAft>
                <a:spcPts val="0"/>
              </a:spcAft>
              <a:buSzPts val="2800"/>
              <a:buFont typeface="DM Serif Display"/>
              <a:buNone/>
              <a:defRPr sz="2800">
                <a:latin typeface="DM Serif Display"/>
                <a:ea typeface="DM Serif Display"/>
                <a:cs typeface="DM Serif Display"/>
                <a:sym typeface="DM Serif Display"/>
              </a:defRPr>
            </a:lvl4pPr>
            <a:lvl5pPr lvl="4">
              <a:spcBef>
                <a:spcPts val="0"/>
              </a:spcBef>
              <a:spcAft>
                <a:spcPts val="0"/>
              </a:spcAft>
              <a:buSzPts val="2800"/>
              <a:buFont typeface="DM Serif Display"/>
              <a:buNone/>
              <a:defRPr sz="2800">
                <a:latin typeface="DM Serif Display"/>
                <a:ea typeface="DM Serif Display"/>
                <a:cs typeface="DM Serif Display"/>
                <a:sym typeface="DM Serif Display"/>
              </a:defRPr>
            </a:lvl5pPr>
            <a:lvl6pPr lvl="5">
              <a:spcBef>
                <a:spcPts val="0"/>
              </a:spcBef>
              <a:spcAft>
                <a:spcPts val="0"/>
              </a:spcAft>
              <a:buSzPts val="2800"/>
              <a:buFont typeface="DM Serif Display"/>
              <a:buNone/>
              <a:defRPr sz="2800">
                <a:latin typeface="DM Serif Display"/>
                <a:ea typeface="DM Serif Display"/>
                <a:cs typeface="DM Serif Display"/>
                <a:sym typeface="DM Serif Display"/>
              </a:defRPr>
            </a:lvl6pPr>
            <a:lvl7pPr lvl="6">
              <a:spcBef>
                <a:spcPts val="0"/>
              </a:spcBef>
              <a:spcAft>
                <a:spcPts val="0"/>
              </a:spcAft>
              <a:buSzPts val="2800"/>
              <a:buFont typeface="DM Serif Display"/>
              <a:buNone/>
              <a:defRPr sz="2800">
                <a:latin typeface="DM Serif Display"/>
                <a:ea typeface="DM Serif Display"/>
                <a:cs typeface="DM Serif Display"/>
                <a:sym typeface="DM Serif Display"/>
              </a:defRPr>
            </a:lvl7pPr>
            <a:lvl8pPr lvl="7">
              <a:spcBef>
                <a:spcPts val="0"/>
              </a:spcBef>
              <a:spcAft>
                <a:spcPts val="0"/>
              </a:spcAft>
              <a:buSzPts val="2800"/>
              <a:buFont typeface="DM Serif Display"/>
              <a:buNone/>
              <a:defRPr sz="2800">
                <a:latin typeface="DM Serif Display"/>
                <a:ea typeface="DM Serif Display"/>
                <a:cs typeface="DM Serif Display"/>
                <a:sym typeface="DM Serif Display"/>
              </a:defRPr>
            </a:lvl8pPr>
            <a:lvl9pPr lvl="8">
              <a:spcBef>
                <a:spcPts val="0"/>
              </a:spcBef>
              <a:spcAft>
                <a:spcPts val="0"/>
              </a:spcAft>
              <a:buSzPts val="2800"/>
              <a:buFont typeface="DM Serif Display"/>
              <a:buNone/>
              <a:defRPr sz="2800">
                <a:latin typeface="DM Serif Display"/>
                <a:ea typeface="DM Serif Display"/>
                <a:cs typeface="DM Serif Display"/>
                <a:sym typeface="DM Serif Display"/>
              </a:defRPr>
            </a:lvl9pPr>
          </a:lstStyle>
          <a:p/>
        </p:txBody>
      </p:sp>
      <p:sp>
        <p:nvSpPr>
          <p:cNvPr id="21" name="Google Shape;21;p5"/>
          <p:cNvSpPr txBox="1"/>
          <p:nvPr>
            <p:ph idx="1" type="body"/>
          </p:nvPr>
        </p:nvSpPr>
        <p:spPr>
          <a:xfrm>
            <a:off x="426175" y="1624225"/>
            <a:ext cx="3723900" cy="2803800"/>
          </a:xfrm>
          <a:prstGeom prst="rect">
            <a:avLst/>
          </a:prstGeom>
        </p:spPr>
        <p:txBody>
          <a:bodyPr anchorCtr="0" anchor="t" bIns="91425" lIns="0" spcFirstLastPara="1" rIns="91425" wrap="square" tIns="91425">
            <a:spAutoFit/>
          </a:bodyPr>
          <a:lstStyle>
            <a:lvl1pPr indent="-317500" lvl="0" marL="457200">
              <a:lnSpc>
                <a:spcPct val="115000"/>
              </a:lnSpc>
              <a:spcBef>
                <a:spcPts val="0"/>
              </a:spcBef>
              <a:spcAft>
                <a:spcPts val="0"/>
              </a:spcAft>
              <a:buSzPts val="1400"/>
              <a:buFont typeface="Albert Sans"/>
              <a:buChar char="●"/>
              <a:defRPr sz="1400">
                <a:latin typeface="Albert Sans"/>
                <a:ea typeface="Albert Sans"/>
                <a:cs typeface="Albert Sans"/>
                <a:sym typeface="Albert Sans"/>
              </a:defRPr>
            </a:lvl1pPr>
            <a:lvl2pPr indent="-317500" lvl="1" marL="914400">
              <a:lnSpc>
                <a:spcPct val="115000"/>
              </a:lnSpc>
              <a:spcBef>
                <a:spcPts val="0"/>
              </a:spcBef>
              <a:spcAft>
                <a:spcPts val="0"/>
              </a:spcAft>
              <a:buSzPts val="1400"/>
              <a:buFont typeface="Albert Sans"/>
              <a:buChar char="○"/>
              <a:defRPr>
                <a:latin typeface="Albert Sans"/>
                <a:ea typeface="Albert Sans"/>
                <a:cs typeface="Albert Sans"/>
                <a:sym typeface="Albert Sans"/>
              </a:defRPr>
            </a:lvl2pPr>
            <a:lvl3pPr indent="-317500" lvl="2" marL="1371600">
              <a:lnSpc>
                <a:spcPct val="115000"/>
              </a:lnSpc>
              <a:spcBef>
                <a:spcPts val="0"/>
              </a:spcBef>
              <a:spcAft>
                <a:spcPts val="0"/>
              </a:spcAft>
              <a:buSzPts val="1400"/>
              <a:buFont typeface="Albert Sans"/>
              <a:buChar char="■"/>
              <a:defRPr>
                <a:latin typeface="Albert Sans"/>
                <a:ea typeface="Albert Sans"/>
                <a:cs typeface="Albert Sans"/>
                <a:sym typeface="Albert Sans"/>
              </a:defRPr>
            </a:lvl3pPr>
            <a:lvl4pPr indent="-317500" lvl="3" marL="1828800">
              <a:lnSpc>
                <a:spcPct val="115000"/>
              </a:lnSpc>
              <a:spcBef>
                <a:spcPts val="0"/>
              </a:spcBef>
              <a:spcAft>
                <a:spcPts val="0"/>
              </a:spcAft>
              <a:buSzPts val="1400"/>
              <a:buFont typeface="Albert Sans"/>
              <a:buChar char="●"/>
              <a:defRPr>
                <a:latin typeface="Albert Sans"/>
                <a:ea typeface="Albert Sans"/>
                <a:cs typeface="Albert Sans"/>
                <a:sym typeface="Albert Sans"/>
              </a:defRPr>
            </a:lvl4pPr>
            <a:lvl5pPr indent="-317500" lvl="4" marL="2286000">
              <a:lnSpc>
                <a:spcPct val="115000"/>
              </a:lnSpc>
              <a:spcBef>
                <a:spcPts val="0"/>
              </a:spcBef>
              <a:spcAft>
                <a:spcPts val="0"/>
              </a:spcAft>
              <a:buSzPts val="1400"/>
              <a:buFont typeface="Albert Sans"/>
              <a:buChar char="○"/>
              <a:defRPr>
                <a:latin typeface="Albert Sans"/>
                <a:ea typeface="Albert Sans"/>
                <a:cs typeface="Albert Sans"/>
                <a:sym typeface="Albert Sans"/>
              </a:defRPr>
            </a:lvl5pPr>
            <a:lvl6pPr indent="-317500" lvl="5" marL="2743200">
              <a:lnSpc>
                <a:spcPct val="115000"/>
              </a:lnSpc>
              <a:spcBef>
                <a:spcPts val="0"/>
              </a:spcBef>
              <a:spcAft>
                <a:spcPts val="0"/>
              </a:spcAft>
              <a:buSzPts val="1400"/>
              <a:buFont typeface="Albert Sans"/>
              <a:buChar char="■"/>
              <a:defRPr>
                <a:latin typeface="Albert Sans"/>
                <a:ea typeface="Albert Sans"/>
                <a:cs typeface="Albert Sans"/>
                <a:sym typeface="Albert Sans"/>
              </a:defRPr>
            </a:lvl6pPr>
            <a:lvl7pPr indent="-317500" lvl="6" marL="3200400">
              <a:lnSpc>
                <a:spcPct val="115000"/>
              </a:lnSpc>
              <a:spcBef>
                <a:spcPts val="0"/>
              </a:spcBef>
              <a:spcAft>
                <a:spcPts val="0"/>
              </a:spcAft>
              <a:buSzPts val="1400"/>
              <a:buFont typeface="Albert Sans"/>
              <a:buChar char="●"/>
              <a:defRPr>
                <a:latin typeface="Albert Sans"/>
                <a:ea typeface="Albert Sans"/>
                <a:cs typeface="Albert Sans"/>
                <a:sym typeface="Albert Sans"/>
              </a:defRPr>
            </a:lvl7pPr>
            <a:lvl8pPr indent="-317500" lvl="7" marL="3657600">
              <a:lnSpc>
                <a:spcPct val="115000"/>
              </a:lnSpc>
              <a:spcBef>
                <a:spcPts val="0"/>
              </a:spcBef>
              <a:spcAft>
                <a:spcPts val="0"/>
              </a:spcAft>
              <a:buSzPts val="1400"/>
              <a:buFont typeface="Albert Sans"/>
              <a:buChar char="○"/>
              <a:defRPr>
                <a:latin typeface="Albert Sans"/>
                <a:ea typeface="Albert Sans"/>
                <a:cs typeface="Albert Sans"/>
                <a:sym typeface="Albert Sans"/>
              </a:defRPr>
            </a:lvl8pPr>
            <a:lvl9pPr indent="-317500" lvl="8" marL="4114800">
              <a:lnSpc>
                <a:spcPct val="115000"/>
              </a:lnSpc>
              <a:spcBef>
                <a:spcPts val="0"/>
              </a:spcBef>
              <a:spcAft>
                <a:spcPts val="0"/>
              </a:spcAft>
              <a:buSzPts val="1400"/>
              <a:buFont typeface="Albert Sans"/>
              <a:buChar char="■"/>
              <a:defRPr>
                <a:latin typeface="Albert Sans"/>
                <a:ea typeface="Albert Sans"/>
                <a:cs typeface="Albert Sans"/>
                <a:sym typeface="Albert Sans"/>
              </a:defRPr>
            </a:lvl9pPr>
          </a:lstStyle>
          <a:p/>
        </p:txBody>
      </p:sp>
      <p:sp>
        <p:nvSpPr>
          <p:cNvPr id="22" name="Google Shape;22;p5"/>
          <p:cNvSpPr txBox="1"/>
          <p:nvPr>
            <p:ph idx="2" type="title"/>
          </p:nvPr>
        </p:nvSpPr>
        <p:spPr>
          <a:xfrm>
            <a:off x="4827075" y="579600"/>
            <a:ext cx="3723900" cy="994200"/>
          </a:xfrm>
          <a:prstGeom prst="rect">
            <a:avLst/>
          </a:prstGeom>
        </p:spPr>
        <p:txBody>
          <a:bodyPr anchorCtr="0" anchor="t" bIns="91425" lIns="0" spcFirstLastPara="1" rIns="91425" wrap="square" tIns="91425">
            <a:spAutoFit/>
          </a:bodyPr>
          <a:lstStyle>
            <a:lvl1pPr lvl="0">
              <a:spcBef>
                <a:spcPts val="0"/>
              </a:spcBef>
              <a:spcAft>
                <a:spcPts val="0"/>
              </a:spcAft>
              <a:buSzPts val="2800"/>
              <a:buFont typeface="DM Serif Display"/>
              <a:buNone/>
              <a:defRPr sz="2800">
                <a:latin typeface="DM Serif Display"/>
                <a:ea typeface="DM Serif Display"/>
                <a:cs typeface="DM Serif Display"/>
                <a:sym typeface="DM Serif Display"/>
              </a:defRPr>
            </a:lvl1pPr>
            <a:lvl2pPr lvl="1">
              <a:spcBef>
                <a:spcPts val="0"/>
              </a:spcBef>
              <a:spcAft>
                <a:spcPts val="0"/>
              </a:spcAft>
              <a:buSzPts val="2800"/>
              <a:buFont typeface="DM Serif Display"/>
              <a:buNone/>
              <a:defRPr sz="2800">
                <a:latin typeface="DM Serif Display"/>
                <a:ea typeface="DM Serif Display"/>
                <a:cs typeface="DM Serif Display"/>
                <a:sym typeface="DM Serif Display"/>
              </a:defRPr>
            </a:lvl2pPr>
            <a:lvl3pPr lvl="2">
              <a:spcBef>
                <a:spcPts val="0"/>
              </a:spcBef>
              <a:spcAft>
                <a:spcPts val="0"/>
              </a:spcAft>
              <a:buSzPts val="2800"/>
              <a:buFont typeface="DM Serif Display"/>
              <a:buNone/>
              <a:defRPr sz="2800">
                <a:latin typeface="DM Serif Display"/>
                <a:ea typeface="DM Serif Display"/>
                <a:cs typeface="DM Serif Display"/>
                <a:sym typeface="DM Serif Display"/>
              </a:defRPr>
            </a:lvl3pPr>
            <a:lvl4pPr lvl="3">
              <a:spcBef>
                <a:spcPts val="0"/>
              </a:spcBef>
              <a:spcAft>
                <a:spcPts val="0"/>
              </a:spcAft>
              <a:buSzPts val="2800"/>
              <a:buFont typeface="DM Serif Display"/>
              <a:buNone/>
              <a:defRPr sz="2800">
                <a:latin typeface="DM Serif Display"/>
                <a:ea typeface="DM Serif Display"/>
                <a:cs typeface="DM Serif Display"/>
                <a:sym typeface="DM Serif Display"/>
              </a:defRPr>
            </a:lvl4pPr>
            <a:lvl5pPr lvl="4">
              <a:spcBef>
                <a:spcPts val="0"/>
              </a:spcBef>
              <a:spcAft>
                <a:spcPts val="0"/>
              </a:spcAft>
              <a:buSzPts val="2800"/>
              <a:buFont typeface="DM Serif Display"/>
              <a:buNone/>
              <a:defRPr sz="2800">
                <a:latin typeface="DM Serif Display"/>
                <a:ea typeface="DM Serif Display"/>
                <a:cs typeface="DM Serif Display"/>
                <a:sym typeface="DM Serif Display"/>
              </a:defRPr>
            </a:lvl5pPr>
            <a:lvl6pPr lvl="5">
              <a:spcBef>
                <a:spcPts val="0"/>
              </a:spcBef>
              <a:spcAft>
                <a:spcPts val="0"/>
              </a:spcAft>
              <a:buSzPts val="2800"/>
              <a:buFont typeface="DM Serif Display"/>
              <a:buNone/>
              <a:defRPr sz="2800">
                <a:latin typeface="DM Serif Display"/>
                <a:ea typeface="DM Serif Display"/>
                <a:cs typeface="DM Serif Display"/>
                <a:sym typeface="DM Serif Display"/>
              </a:defRPr>
            </a:lvl6pPr>
            <a:lvl7pPr lvl="6">
              <a:spcBef>
                <a:spcPts val="0"/>
              </a:spcBef>
              <a:spcAft>
                <a:spcPts val="0"/>
              </a:spcAft>
              <a:buSzPts val="2800"/>
              <a:buFont typeface="DM Serif Display"/>
              <a:buNone/>
              <a:defRPr sz="2800">
                <a:latin typeface="DM Serif Display"/>
                <a:ea typeface="DM Serif Display"/>
                <a:cs typeface="DM Serif Display"/>
                <a:sym typeface="DM Serif Display"/>
              </a:defRPr>
            </a:lvl7pPr>
            <a:lvl8pPr lvl="7">
              <a:spcBef>
                <a:spcPts val="0"/>
              </a:spcBef>
              <a:spcAft>
                <a:spcPts val="0"/>
              </a:spcAft>
              <a:buSzPts val="2800"/>
              <a:buFont typeface="DM Serif Display"/>
              <a:buNone/>
              <a:defRPr sz="2800">
                <a:latin typeface="DM Serif Display"/>
                <a:ea typeface="DM Serif Display"/>
                <a:cs typeface="DM Serif Display"/>
                <a:sym typeface="DM Serif Display"/>
              </a:defRPr>
            </a:lvl8pPr>
            <a:lvl9pPr lvl="8">
              <a:spcBef>
                <a:spcPts val="0"/>
              </a:spcBef>
              <a:spcAft>
                <a:spcPts val="0"/>
              </a:spcAft>
              <a:buSzPts val="2800"/>
              <a:buFont typeface="DM Serif Display"/>
              <a:buNone/>
              <a:defRPr sz="2800">
                <a:latin typeface="DM Serif Display"/>
                <a:ea typeface="DM Serif Display"/>
                <a:cs typeface="DM Serif Display"/>
                <a:sym typeface="DM Serif Display"/>
              </a:defRPr>
            </a:lvl9pPr>
          </a:lstStyle>
          <a:p/>
        </p:txBody>
      </p:sp>
      <p:sp>
        <p:nvSpPr>
          <p:cNvPr id="23" name="Google Shape;23;p5"/>
          <p:cNvSpPr txBox="1"/>
          <p:nvPr>
            <p:ph idx="3" type="body"/>
          </p:nvPr>
        </p:nvSpPr>
        <p:spPr>
          <a:xfrm>
            <a:off x="4827075" y="1624225"/>
            <a:ext cx="3723900" cy="2803800"/>
          </a:xfrm>
          <a:prstGeom prst="rect">
            <a:avLst/>
          </a:prstGeom>
        </p:spPr>
        <p:txBody>
          <a:bodyPr anchorCtr="0" anchor="t" bIns="91425" lIns="0" spcFirstLastPara="1" rIns="91425" wrap="square" tIns="91425">
            <a:spAutoFit/>
          </a:bodyPr>
          <a:lstStyle>
            <a:lvl1pPr indent="-317500" lvl="0" marL="457200">
              <a:lnSpc>
                <a:spcPct val="115000"/>
              </a:lnSpc>
              <a:spcBef>
                <a:spcPts val="0"/>
              </a:spcBef>
              <a:spcAft>
                <a:spcPts val="0"/>
              </a:spcAft>
              <a:buSzPts val="1400"/>
              <a:buFont typeface="Albert Sans"/>
              <a:buChar char="●"/>
              <a:defRPr sz="1400">
                <a:latin typeface="Albert Sans"/>
                <a:ea typeface="Albert Sans"/>
                <a:cs typeface="Albert Sans"/>
                <a:sym typeface="Albert Sans"/>
              </a:defRPr>
            </a:lvl1pPr>
            <a:lvl2pPr indent="-317500" lvl="1" marL="914400">
              <a:lnSpc>
                <a:spcPct val="115000"/>
              </a:lnSpc>
              <a:spcBef>
                <a:spcPts val="0"/>
              </a:spcBef>
              <a:spcAft>
                <a:spcPts val="0"/>
              </a:spcAft>
              <a:buSzPts val="1400"/>
              <a:buFont typeface="Albert Sans"/>
              <a:buChar char="○"/>
              <a:defRPr>
                <a:latin typeface="Albert Sans"/>
                <a:ea typeface="Albert Sans"/>
                <a:cs typeface="Albert Sans"/>
                <a:sym typeface="Albert Sans"/>
              </a:defRPr>
            </a:lvl2pPr>
            <a:lvl3pPr indent="-317500" lvl="2" marL="1371600">
              <a:lnSpc>
                <a:spcPct val="115000"/>
              </a:lnSpc>
              <a:spcBef>
                <a:spcPts val="0"/>
              </a:spcBef>
              <a:spcAft>
                <a:spcPts val="0"/>
              </a:spcAft>
              <a:buSzPts val="1400"/>
              <a:buFont typeface="Albert Sans"/>
              <a:buChar char="■"/>
              <a:defRPr>
                <a:latin typeface="Albert Sans"/>
                <a:ea typeface="Albert Sans"/>
                <a:cs typeface="Albert Sans"/>
                <a:sym typeface="Albert Sans"/>
              </a:defRPr>
            </a:lvl3pPr>
            <a:lvl4pPr indent="-317500" lvl="3" marL="1828800">
              <a:lnSpc>
                <a:spcPct val="115000"/>
              </a:lnSpc>
              <a:spcBef>
                <a:spcPts val="0"/>
              </a:spcBef>
              <a:spcAft>
                <a:spcPts val="0"/>
              </a:spcAft>
              <a:buSzPts val="1400"/>
              <a:buFont typeface="Albert Sans"/>
              <a:buChar char="●"/>
              <a:defRPr>
                <a:latin typeface="Albert Sans"/>
                <a:ea typeface="Albert Sans"/>
                <a:cs typeface="Albert Sans"/>
                <a:sym typeface="Albert Sans"/>
              </a:defRPr>
            </a:lvl4pPr>
            <a:lvl5pPr indent="-317500" lvl="4" marL="2286000">
              <a:lnSpc>
                <a:spcPct val="115000"/>
              </a:lnSpc>
              <a:spcBef>
                <a:spcPts val="0"/>
              </a:spcBef>
              <a:spcAft>
                <a:spcPts val="0"/>
              </a:spcAft>
              <a:buSzPts val="1400"/>
              <a:buFont typeface="Albert Sans"/>
              <a:buChar char="○"/>
              <a:defRPr>
                <a:latin typeface="Albert Sans"/>
                <a:ea typeface="Albert Sans"/>
                <a:cs typeface="Albert Sans"/>
                <a:sym typeface="Albert Sans"/>
              </a:defRPr>
            </a:lvl5pPr>
            <a:lvl6pPr indent="-317500" lvl="5" marL="2743200">
              <a:lnSpc>
                <a:spcPct val="115000"/>
              </a:lnSpc>
              <a:spcBef>
                <a:spcPts val="0"/>
              </a:spcBef>
              <a:spcAft>
                <a:spcPts val="0"/>
              </a:spcAft>
              <a:buSzPts val="1400"/>
              <a:buFont typeface="Albert Sans"/>
              <a:buChar char="■"/>
              <a:defRPr>
                <a:latin typeface="Albert Sans"/>
                <a:ea typeface="Albert Sans"/>
                <a:cs typeface="Albert Sans"/>
                <a:sym typeface="Albert Sans"/>
              </a:defRPr>
            </a:lvl6pPr>
            <a:lvl7pPr indent="-317500" lvl="6" marL="3200400">
              <a:lnSpc>
                <a:spcPct val="115000"/>
              </a:lnSpc>
              <a:spcBef>
                <a:spcPts val="0"/>
              </a:spcBef>
              <a:spcAft>
                <a:spcPts val="0"/>
              </a:spcAft>
              <a:buSzPts val="1400"/>
              <a:buFont typeface="Albert Sans"/>
              <a:buChar char="●"/>
              <a:defRPr>
                <a:latin typeface="Albert Sans"/>
                <a:ea typeface="Albert Sans"/>
                <a:cs typeface="Albert Sans"/>
                <a:sym typeface="Albert Sans"/>
              </a:defRPr>
            </a:lvl7pPr>
            <a:lvl8pPr indent="-317500" lvl="7" marL="3657600">
              <a:lnSpc>
                <a:spcPct val="115000"/>
              </a:lnSpc>
              <a:spcBef>
                <a:spcPts val="0"/>
              </a:spcBef>
              <a:spcAft>
                <a:spcPts val="0"/>
              </a:spcAft>
              <a:buSzPts val="1400"/>
              <a:buFont typeface="Albert Sans"/>
              <a:buChar char="○"/>
              <a:defRPr>
                <a:latin typeface="Albert Sans"/>
                <a:ea typeface="Albert Sans"/>
                <a:cs typeface="Albert Sans"/>
                <a:sym typeface="Albert Sans"/>
              </a:defRPr>
            </a:lvl8pPr>
            <a:lvl9pPr indent="-317500" lvl="8" marL="4114800">
              <a:lnSpc>
                <a:spcPct val="115000"/>
              </a:lnSpc>
              <a:spcBef>
                <a:spcPts val="0"/>
              </a:spcBef>
              <a:spcAft>
                <a:spcPts val="0"/>
              </a:spcAft>
              <a:buSzPts val="1400"/>
              <a:buFont typeface="Albert Sans"/>
              <a:buChar char="■"/>
              <a:defRPr>
                <a:latin typeface="Albert Sans"/>
                <a:ea typeface="Albert Sans"/>
                <a:cs typeface="Albert Sans"/>
                <a:sym typeface="Albert Sans"/>
              </a:defRPr>
            </a:lvl9pPr>
          </a:lstStyle>
          <a:p/>
        </p:txBody>
      </p:sp>
      <p:pic>
        <p:nvPicPr>
          <p:cNvPr id="24" name="Google Shape;24;p5" title="rfp-academy-logo.png"/>
          <p:cNvPicPr preferRelativeResize="0"/>
          <p:nvPr/>
        </p:nvPicPr>
        <p:blipFill>
          <a:blip r:embed="rId3">
            <a:alphaModFix/>
          </a:blip>
          <a:stretch>
            <a:fillRect/>
          </a:stretch>
        </p:blipFill>
        <p:spPr>
          <a:xfrm>
            <a:off x="7538475" y="4792850"/>
            <a:ext cx="1335276" cy="2363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8_1">
    <p:bg>
      <p:bgPr>
        <a:solidFill>
          <a:schemeClr val="lt1"/>
        </a:solidFill>
      </p:bgPr>
    </p:bg>
    <p:spTree>
      <p:nvGrpSpPr>
        <p:cNvPr id="25" name="Shape 2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1pPr>
            <a:lvl2pPr lvl="1">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2pPr>
            <a:lvl3pPr lvl="2">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3pPr>
            <a:lvl4pPr lvl="3">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4pPr>
            <a:lvl5pPr lvl="4">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5pPr>
            <a:lvl6pPr lvl="5">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6pPr>
            <a:lvl7pPr lvl="6">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7pPr>
            <a:lvl8pPr lvl="7">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8pPr>
            <a:lvl9pPr lvl="8">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7500" lvl="0" marL="4572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indent="-317500" lvl="1" marL="9144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indent="-317500" lvl="2" marL="13716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indent="-317500" lvl="3" marL="18288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indent="-317500" lvl="4" marL="22860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indent="-317500" lvl="5" marL="27432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indent="-317500" lvl="6" marL="32004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indent="-317500" lvl="7" marL="36576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indent="-317500" lvl="8" marL="41148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9" name="Shape 29"/>
        <p:cNvGrpSpPr/>
        <p:nvPr/>
      </p:nvGrpSpPr>
      <p:grpSpPr>
        <a:xfrm>
          <a:off x="0" y="0"/>
          <a:ext cx="0" cy="0"/>
          <a:chOff x="0" y="0"/>
          <a:chExt cx="0" cy="0"/>
        </a:xfrm>
      </p:grpSpPr>
      <p:pic>
        <p:nvPicPr>
          <p:cNvPr id="30" name="Google Shape;30;p7" title="rfp-academy-slide-image.png"/>
          <p:cNvPicPr preferRelativeResize="0"/>
          <p:nvPr/>
        </p:nvPicPr>
        <p:blipFill>
          <a:blip r:embed="rId3">
            <a:alphaModFix/>
          </a:blip>
          <a:stretch>
            <a:fillRect/>
          </a:stretch>
        </p:blipFill>
        <p:spPr>
          <a:xfrm>
            <a:off x="0" y="0"/>
            <a:ext cx="9430446" cy="5143500"/>
          </a:xfrm>
          <a:prstGeom prst="rect">
            <a:avLst/>
          </a:prstGeom>
          <a:noFill/>
          <a:ln>
            <a:noFill/>
          </a:ln>
        </p:spPr>
      </p:pic>
      <p:sp>
        <p:nvSpPr>
          <p:cNvPr id="31" name="Google Shape;31;p7"/>
          <p:cNvSpPr txBox="1"/>
          <p:nvPr/>
        </p:nvSpPr>
        <p:spPr>
          <a:xfrm>
            <a:off x="387900" y="1452052"/>
            <a:ext cx="4184100" cy="1477800"/>
          </a:xfrm>
          <a:prstGeom prst="rect">
            <a:avLst/>
          </a:prstGeom>
          <a:noFill/>
          <a:ln>
            <a:noFill/>
          </a:ln>
        </p:spPr>
        <p:txBody>
          <a:bodyPr anchorCtr="0" anchor="t" bIns="91425" lIns="0" spcFirstLastPara="1" rIns="91425" wrap="square" tIns="0">
            <a:spAutoFit/>
          </a:bodyPr>
          <a:lstStyle/>
          <a:p>
            <a:pPr indent="0" lvl="0" marL="0" rtl="0" algn="l">
              <a:spcBef>
                <a:spcPts val="0"/>
              </a:spcBef>
              <a:spcAft>
                <a:spcPts val="0"/>
              </a:spcAft>
              <a:buNone/>
            </a:pPr>
            <a:r>
              <a:rPr lang="en" sz="4500">
                <a:solidFill>
                  <a:schemeClr val="dk1"/>
                </a:solidFill>
                <a:latin typeface="DM Serif Display"/>
                <a:ea typeface="DM Serif Display"/>
                <a:cs typeface="DM Serif Display"/>
                <a:sym typeface="DM Serif Display"/>
              </a:rPr>
              <a:t>Tracking </a:t>
            </a:r>
            <a:br>
              <a:rPr lang="en" sz="4500">
                <a:solidFill>
                  <a:schemeClr val="dk1"/>
                </a:solidFill>
                <a:latin typeface="DM Serif Display"/>
                <a:ea typeface="DM Serif Display"/>
                <a:cs typeface="DM Serif Display"/>
                <a:sym typeface="DM Serif Display"/>
              </a:rPr>
            </a:br>
            <a:r>
              <a:rPr lang="en" sz="4500">
                <a:solidFill>
                  <a:schemeClr val="dk1"/>
                </a:solidFill>
                <a:latin typeface="DM Serif Display"/>
                <a:ea typeface="DM Serif Display"/>
                <a:cs typeface="DM Serif Display"/>
                <a:sym typeface="DM Serif Display"/>
              </a:rPr>
              <a:t>Our Success</a:t>
            </a:r>
            <a:endParaRPr sz="4500">
              <a:solidFill>
                <a:schemeClr val="dk1"/>
              </a:solidFill>
              <a:latin typeface="DM Serif Display"/>
              <a:ea typeface="DM Serif Display"/>
              <a:cs typeface="DM Serif Display"/>
              <a:sym typeface="DM Serif Display"/>
            </a:endParaRPr>
          </a:p>
        </p:txBody>
      </p:sp>
      <p:sp>
        <p:nvSpPr>
          <p:cNvPr id="32" name="Google Shape;32;p7"/>
          <p:cNvSpPr txBox="1"/>
          <p:nvPr/>
        </p:nvSpPr>
        <p:spPr>
          <a:xfrm>
            <a:off x="387900" y="3081677"/>
            <a:ext cx="4673700" cy="1368000"/>
          </a:xfrm>
          <a:prstGeom prst="rect">
            <a:avLst/>
          </a:prstGeom>
          <a:noFill/>
          <a:ln>
            <a:noFill/>
          </a:ln>
        </p:spPr>
        <p:txBody>
          <a:bodyPr anchorCtr="0" anchor="t" bIns="91425" lIns="0" spcFirstLastPara="1" rIns="91425" wrap="square" tIns="0">
            <a:noAutofit/>
          </a:bodyPr>
          <a:lstStyle/>
          <a:p>
            <a:pPr indent="0" lvl="0" marL="0" rtl="0" algn="l">
              <a:lnSpc>
                <a:spcPct val="120000"/>
              </a:lnSpc>
              <a:spcBef>
                <a:spcPts val="0"/>
              </a:spcBef>
              <a:spcAft>
                <a:spcPts val="0"/>
              </a:spcAft>
              <a:buNone/>
            </a:pPr>
            <a:r>
              <a:rPr lang="en">
                <a:solidFill>
                  <a:schemeClr val="dk1"/>
                </a:solidFill>
                <a:latin typeface="Albert Sans"/>
                <a:ea typeface="Albert Sans"/>
                <a:cs typeface="Albert Sans"/>
                <a:sym typeface="Albert Sans"/>
              </a:rPr>
              <a:t>A sample slide template</a:t>
            </a:r>
            <a:endParaRPr>
              <a:solidFill>
                <a:schemeClr val="dk1"/>
              </a:solidFill>
              <a:latin typeface="Albert Sans"/>
              <a:ea typeface="Albert Sans"/>
              <a:cs typeface="Albert Sans"/>
              <a:sym typeface="Albert Sans"/>
            </a:endParaRPr>
          </a:p>
          <a:p>
            <a:pPr indent="0" lvl="0" marL="0" rtl="0" algn="l">
              <a:lnSpc>
                <a:spcPct val="120000"/>
              </a:lnSpc>
              <a:spcBef>
                <a:spcPts val="0"/>
              </a:spcBef>
              <a:spcAft>
                <a:spcPts val="0"/>
              </a:spcAft>
              <a:buNone/>
            </a:pPr>
            <a:r>
              <a:t/>
            </a:r>
            <a:endParaRPr>
              <a:solidFill>
                <a:schemeClr val="dk1"/>
              </a:solidFill>
              <a:latin typeface="Albert Sans"/>
              <a:ea typeface="Albert Sans"/>
              <a:cs typeface="Albert Sans"/>
              <a:sym typeface="Albert Sans"/>
            </a:endParaRPr>
          </a:p>
          <a:p>
            <a:pPr indent="0" lvl="0" marL="0" rtl="0" algn="l">
              <a:lnSpc>
                <a:spcPct val="120000"/>
              </a:lnSpc>
              <a:spcBef>
                <a:spcPts val="0"/>
              </a:spcBef>
              <a:spcAft>
                <a:spcPts val="0"/>
              </a:spcAft>
              <a:buNone/>
            </a:pPr>
            <a:r>
              <a:rPr lang="en">
                <a:solidFill>
                  <a:schemeClr val="dk1"/>
                </a:solidFill>
                <a:latin typeface="Albert Sans"/>
                <a:ea typeface="Albert Sans"/>
                <a:cs typeface="Albert Sans"/>
                <a:sym typeface="Albert Sans"/>
              </a:rPr>
              <a:t>Reporting Period: Month XX, 2026 - Month XX, 2026</a:t>
            </a:r>
            <a:endParaRPr>
              <a:solidFill>
                <a:schemeClr val="dk1"/>
              </a:solidFill>
              <a:latin typeface="Albert Sans"/>
              <a:ea typeface="Albert Sans"/>
              <a:cs typeface="Albert Sans"/>
              <a:sym typeface="Albert Sans"/>
            </a:endParaRPr>
          </a:p>
        </p:txBody>
      </p:sp>
      <p:pic>
        <p:nvPicPr>
          <p:cNvPr id="33" name="Google Shape;33;p7" title="rfp-academy-logo.png"/>
          <p:cNvPicPr preferRelativeResize="0"/>
          <p:nvPr/>
        </p:nvPicPr>
        <p:blipFill>
          <a:blip r:embed="rId4">
            <a:alphaModFix/>
          </a:blip>
          <a:stretch>
            <a:fillRect/>
          </a:stretch>
        </p:blipFill>
        <p:spPr>
          <a:xfrm>
            <a:off x="387900" y="798577"/>
            <a:ext cx="2193300" cy="388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8"/>
          <p:cNvSpPr txBox="1"/>
          <p:nvPr>
            <p:ph idx="4294967295" type="title"/>
          </p:nvPr>
        </p:nvSpPr>
        <p:spPr>
          <a:xfrm>
            <a:off x="588875" y="1038525"/>
            <a:ext cx="7969500" cy="61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Sample Success Statement</a:t>
            </a:r>
            <a:endParaRPr/>
          </a:p>
        </p:txBody>
      </p:sp>
      <p:sp>
        <p:nvSpPr>
          <p:cNvPr id="39" name="Google Shape;39;p8"/>
          <p:cNvSpPr txBox="1"/>
          <p:nvPr>
            <p:ph idx="4294967295" type="body"/>
          </p:nvPr>
        </p:nvSpPr>
        <p:spPr>
          <a:xfrm>
            <a:off x="866700" y="1792725"/>
            <a:ext cx="7488300" cy="18870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1200"/>
              </a:spcAft>
              <a:buNone/>
            </a:pPr>
            <a:r>
              <a:rPr lang="en"/>
              <a:t>In the next three months we will implement generative AI drafting powered by our response management platform in order to accelerate time-to-submission and increase Proposal Managers bandwidth to personalize responses. This is tied to the business goal of improving our advancement rate by 5% through improved proposal quality. We will track our automation rate for the first pass and the average time reduction in the drafting phase to measure our success. RFP Project Managers’ performance in relation to this goal will be measured by meeting a 10% automation rate for first drafts.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426175" y="579600"/>
            <a:ext cx="3723900" cy="1046700"/>
          </a:xfrm>
          <a:prstGeom prst="rect">
            <a:avLst/>
          </a:prstGeom>
        </p:spPr>
        <p:txBody>
          <a:bodyPr anchorCtr="0" anchor="t" bIns="91425" lIns="0" spcFirstLastPara="1" rIns="91425" wrap="square" tIns="91425">
            <a:spAutoFit/>
          </a:bodyPr>
          <a:lstStyle/>
          <a:p>
            <a:pPr indent="0" lvl="0" marL="0" rtl="0" algn="l">
              <a:spcBef>
                <a:spcPts val="0"/>
              </a:spcBef>
              <a:spcAft>
                <a:spcPts val="0"/>
              </a:spcAft>
              <a:buNone/>
            </a:pPr>
            <a:r>
              <a:rPr lang="en"/>
              <a:t>Sample Leading Metrics: </a:t>
            </a:r>
            <a:endParaRPr/>
          </a:p>
        </p:txBody>
      </p:sp>
      <p:sp>
        <p:nvSpPr>
          <p:cNvPr id="45" name="Google Shape;45;p9"/>
          <p:cNvSpPr txBox="1"/>
          <p:nvPr>
            <p:ph idx="1" type="body"/>
          </p:nvPr>
        </p:nvSpPr>
        <p:spPr>
          <a:xfrm>
            <a:off x="426175" y="1624225"/>
            <a:ext cx="3723900" cy="2288700"/>
          </a:xfrm>
          <a:prstGeom prst="rect">
            <a:avLst/>
          </a:prstGeom>
        </p:spPr>
        <p:txBody>
          <a:bodyPr anchorCtr="0" anchor="t" bIns="91425" lIns="0" spcFirstLastPara="1" rIns="91425" wrap="square" tIns="91425">
            <a:spAutoFit/>
          </a:bodyPr>
          <a:lstStyle/>
          <a:p>
            <a:pPr indent="0" lvl="0" marL="0" rtl="0" algn="l">
              <a:spcBef>
                <a:spcPts val="0"/>
              </a:spcBef>
              <a:spcAft>
                <a:spcPts val="0"/>
              </a:spcAft>
              <a:buNone/>
            </a:pPr>
            <a:r>
              <a:rPr lang="en"/>
              <a:t>Early feedback on how well something is working</a:t>
            </a:r>
            <a:endParaRPr/>
          </a:p>
          <a:p>
            <a:pPr indent="-317500" lvl="0" marL="457200" rtl="0" algn="l">
              <a:spcBef>
                <a:spcPts val="1200"/>
              </a:spcBef>
              <a:spcAft>
                <a:spcPts val="0"/>
              </a:spcAft>
              <a:buSzPts val="1400"/>
              <a:buChar char="●"/>
            </a:pPr>
            <a:r>
              <a:rPr lang="en">
                <a:solidFill>
                  <a:schemeClr val="lt1"/>
                </a:solidFill>
                <a:highlight>
                  <a:schemeClr val="accent1"/>
                </a:highlight>
              </a:rPr>
              <a:t>[X hours]</a:t>
            </a:r>
            <a:r>
              <a:rPr lang="en"/>
              <a:t> decrease/increase in time spent on each RFP</a:t>
            </a:r>
            <a:endParaRPr/>
          </a:p>
          <a:p>
            <a:pPr indent="-317500" lvl="0" marL="457200" rtl="0" algn="l">
              <a:spcBef>
                <a:spcPts val="0"/>
              </a:spcBef>
              <a:spcAft>
                <a:spcPts val="0"/>
              </a:spcAft>
              <a:buSzPts val="1400"/>
              <a:buChar char="●"/>
            </a:pPr>
            <a:r>
              <a:rPr lang="en"/>
              <a:t>“The AI functionality has allowed me to focus on tailoring proposals and as a bonus, I’m less stressed.” - Shelly, Proposal Writer on the RFP team</a:t>
            </a:r>
            <a:endParaRPr>
              <a:solidFill>
                <a:schemeClr val="lt1"/>
              </a:solidFill>
              <a:highlight>
                <a:schemeClr val="accent1"/>
              </a:highlight>
            </a:endParaRPr>
          </a:p>
        </p:txBody>
      </p:sp>
      <p:sp>
        <p:nvSpPr>
          <p:cNvPr id="46" name="Google Shape;46;p9"/>
          <p:cNvSpPr txBox="1"/>
          <p:nvPr>
            <p:ph idx="2" type="title"/>
          </p:nvPr>
        </p:nvSpPr>
        <p:spPr>
          <a:xfrm>
            <a:off x="4827075" y="579600"/>
            <a:ext cx="3723900" cy="1477500"/>
          </a:xfrm>
          <a:prstGeom prst="rect">
            <a:avLst/>
          </a:prstGeom>
        </p:spPr>
        <p:txBody>
          <a:bodyPr anchorCtr="0" anchor="t" bIns="91425" lIns="0" spcFirstLastPara="1" rIns="91425" wrap="square" tIns="91425">
            <a:spAutoFit/>
          </a:bodyPr>
          <a:lstStyle/>
          <a:p>
            <a:pPr indent="0" lvl="0" marL="0" rtl="0" algn="l">
              <a:spcBef>
                <a:spcPts val="0"/>
              </a:spcBef>
              <a:spcAft>
                <a:spcPts val="0"/>
              </a:spcAft>
              <a:buNone/>
            </a:pPr>
            <a:r>
              <a:rPr lang="en"/>
              <a:t>Sample Lagging Metrics: </a:t>
            </a:r>
            <a:endParaRPr/>
          </a:p>
          <a:p>
            <a:pPr indent="0" lvl="0" marL="0" rtl="0" algn="l">
              <a:spcBef>
                <a:spcPts val="0"/>
              </a:spcBef>
              <a:spcAft>
                <a:spcPts val="0"/>
              </a:spcAft>
              <a:buNone/>
            </a:pPr>
            <a:r>
              <a:t/>
            </a:r>
            <a:endParaRPr/>
          </a:p>
        </p:txBody>
      </p:sp>
      <p:sp>
        <p:nvSpPr>
          <p:cNvPr id="47" name="Google Shape;47;p9"/>
          <p:cNvSpPr txBox="1"/>
          <p:nvPr>
            <p:ph idx="3" type="body"/>
          </p:nvPr>
        </p:nvSpPr>
        <p:spPr>
          <a:xfrm>
            <a:off x="4827075" y="1624225"/>
            <a:ext cx="3723900" cy="1793100"/>
          </a:xfrm>
          <a:prstGeom prst="rect">
            <a:avLst/>
          </a:prstGeom>
        </p:spPr>
        <p:txBody>
          <a:bodyPr anchorCtr="0" anchor="t" bIns="91425" lIns="0" spcFirstLastPara="1" rIns="91425" wrap="square" tIns="91425">
            <a:spAutoFit/>
          </a:bodyPr>
          <a:lstStyle/>
          <a:p>
            <a:pPr indent="0" lvl="0" marL="0" rtl="0" algn="l">
              <a:spcBef>
                <a:spcPts val="0"/>
              </a:spcBef>
              <a:spcAft>
                <a:spcPts val="0"/>
              </a:spcAft>
              <a:buNone/>
            </a:pPr>
            <a:r>
              <a:rPr lang="en"/>
              <a:t>How the change has impacted overall performance</a:t>
            </a:r>
            <a:endParaRPr/>
          </a:p>
          <a:p>
            <a:pPr indent="-317500" lvl="0" marL="457200" rtl="0" algn="l">
              <a:spcBef>
                <a:spcPts val="1200"/>
              </a:spcBef>
              <a:spcAft>
                <a:spcPts val="0"/>
              </a:spcAft>
              <a:buSzPts val="1400"/>
              <a:buChar char="●"/>
            </a:pPr>
            <a:r>
              <a:rPr lang="en">
                <a:highlight>
                  <a:schemeClr val="accent3"/>
                </a:highlight>
              </a:rPr>
              <a:t>[X%]</a:t>
            </a:r>
            <a:r>
              <a:rPr lang="en"/>
              <a:t> decrease/increase in advancement rate</a:t>
            </a:r>
            <a:endParaRPr/>
          </a:p>
          <a:p>
            <a:pPr indent="-317500" lvl="0" marL="457200" rtl="0" algn="l">
              <a:spcBef>
                <a:spcPts val="0"/>
              </a:spcBef>
              <a:spcAft>
                <a:spcPts val="0"/>
              </a:spcAft>
              <a:buSzPts val="1400"/>
              <a:buChar char="●"/>
            </a:pPr>
            <a:r>
              <a:rPr lang="en">
                <a:highlight>
                  <a:schemeClr val="accent3"/>
                </a:highlight>
              </a:rPr>
              <a:t>[X%]</a:t>
            </a:r>
            <a:r>
              <a:rPr lang="en"/>
              <a:t> decrease/increase win rate</a:t>
            </a:r>
            <a:endParaRPr/>
          </a:p>
          <a:p>
            <a:pPr indent="-317500" lvl="0" marL="457200" rtl="0" algn="l">
              <a:spcBef>
                <a:spcPts val="0"/>
              </a:spcBef>
              <a:spcAft>
                <a:spcPts val="0"/>
              </a:spcAft>
              <a:buSzPts val="1400"/>
              <a:buChar char="●"/>
            </a:pPr>
            <a:r>
              <a:rPr lang="en">
                <a:highlight>
                  <a:schemeClr val="accent3"/>
                </a:highlight>
              </a:rPr>
              <a:t>[X%]</a:t>
            </a:r>
            <a:r>
              <a:rPr lang="en"/>
              <a:t> automation rate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0"/>
          <p:cNvSpPr txBox="1"/>
          <p:nvPr>
            <p:ph idx="4294967295" type="title"/>
          </p:nvPr>
        </p:nvSpPr>
        <p:spPr>
          <a:xfrm>
            <a:off x="311700" y="293650"/>
            <a:ext cx="4211100" cy="6156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a:t>Sample Action Needed</a:t>
            </a:r>
            <a:endParaRPr/>
          </a:p>
        </p:txBody>
      </p:sp>
      <p:sp>
        <p:nvSpPr>
          <p:cNvPr id="53" name="Google Shape;53;p10"/>
          <p:cNvSpPr txBox="1"/>
          <p:nvPr>
            <p:ph idx="4294967295" type="body"/>
          </p:nvPr>
        </p:nvSpPr>
        <p:spPr>
          <a:xfrm>
            <a:off x="311700" y="1272575"/>
            <a:ext cx="8151600" cy="2134800"/>
          </a:xfrm>
          <a:prstGeom prst="rect">
            <a:avLst/>
          </a:prstGeom>
        </p:spPr>
        <p:txBody>
          <a:bodyPr anchorCtr="0" anchor="ctr" bIns="91425" lIns="91425" spcFirstLastPara="1" rIns="91425" wrap="square" tIns="91425">
            <a:spAutoFit/>
          </a:bodyPr>
          <a:lstStyle/>
          <a:p>
            <a:pPr indent="-317500" lvl="0" marL="457200" rtl="0" algn="l">
              <a:spcBef>
                <a:spcPts val="0"/>
              </a:spcBef>
              <a:spcAft>
                <a:spcPts val="0"/>
              </a:spcAft>
              <a:buSzPts val="1400"/>
              <a:buChar char="●"/>
            </a:pPr>
            <a:r>
              <a:rPr lang="en"/>
              <a:t>Conduct </a:t>
            </a:r>
            <a:r>
              <a:rPr lang="en"/>
              <a:t>interviews</a:t>
            </a:r>
            <a:r>
              <a:rPr lang="en"/>
              <a:t> with the RFP team to collect more </a:t>
            </a:r>
            <a:r>
              <a:rPr lang="en"/>
              <a:t>qualitative</a:t>
            </a:r>
            <a:r>
              <a:rPr lang="en"/>
              <a:t> data on how the AI implementation has helped or hindered them</a:t>
            </a:r>
            <a:br>
              <a:rPr lang="en"/>
            </a:br>
            <a:endParaRPr/>
          </a:p>
          <a:p>
            <a:pPr indent="-317500" lvl="0" marL="457200" rtl="0" algn="l">
              <a:spcBef>
                <a:spcPts val="0"/>
              </a:spcBef>
              <a:spcAft>
                <a:spcPts val="0"/>
              </a:spcAft>
              <a:buSzPts val="1400"/>
              <a:buChar char="●"/>
            </a:pPr>
            <a:r>
              <a:rPr lang="en"/>
              <a:t>Continue to monitor our win and advancement rates over the next quarter to ensure they remain consistent</a:t>
            </a:r>
            <a:br>
              <a:rPr lang="en"/>
            </a:br>
            <a:endParaRPr/>
          </a:p>
          <a:p>
            <a:pPr indent="-317500" lvl="0" marL="457200" rtl="0" algn="l">
              <a:spcBef>
                <a:spcPts val="0"/>
              </a:spcBef>
              <a:spcAft>
                <a:spcPts val="0"/>
              </a:spcAft>
              <a:buSzPts val="1400"/>
              <a:buChar char="●"/>
            </a:pPr>
            <a:r>
              <a:rPr lang="en"/>
              <a:t>Work on improving our automation rate by hosting more AI lunch and learns for the RFP team</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FP Academy Check-In Template">
  <a:themeElements>
    <a:clrScheme name="Simple Light">
      <a:dk1>
        <a:srgbClr val="323030"/>
      </a:dk1>
      <a:lt1>
        <a:srgbClr val="FFFFFF"/>
      </a:lt1>
      <a:dk2>
        <a:srgbClr val="1A3234"/>
      </a:dk2>
      <a:lt2>
        <a:srgbClr val="F7F6F2"/>
      </a:lt2>
      <a:accent1>
        <a:srgbClr val="013C4A"/>
      </a:accent1>
      <a:accent2>
        <a:srgbClr val="361726"/>
      </a:accent2>
      <a:accent3>
        <a:srgbClr val="03D4CC"/>
      </a:accent3>
      <a:accent4>
        <a:srgbClr val="C8D7ED"/>
      </a:accent4>
      <a:accent5>
        <a:srgbClr val="CEB9F1"/>
      </a:accent5>
      <a:accent6>
        <a:srgbClr val="F0DDBF"/>
      </a:accent6>
      <a:hlink>
        <a:srgbClr val="1A323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